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63" r:id="rId4"/>
    <p:sldId id="257" r:id="rId5"/>
    <p:sldId id="259" r:id="rId6"/>
    <p:sldId id="260" r:id="rId7"/>
    <p:sldId id="269" r:id="rId8"/>
    <p:sldId id="270" r:id="rId9"/>
    <p:sldId id="261" r:id="rId10"/>
    <p:sldId id="271" r:id="rId11"/>
    <p:sldId id="262" r:id="rId12"/>
    <p:sldId id="264" r:id="rId13"/>
    <p:sldId id="272" r:id="rId14"/>
    <p:sldId id="276" r:id="rId15"/>
    <p:sldId id="265" r:id="rId16"/>
    <p:sldId id="266" r:id="rId17"/>
    <p:sldId id="275"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BBF01-614D-49C5-98E1-7BAE3063277C}" type="datetimeFigureOut">
              <a:rPr lang="en-US" smtClean="0"/>
              <a:t>5/30/2020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B9F132-68DE-46E5-B83E-558FD5D59E8E}" type="slidenum">
              <a:rPr lang="en-US" smtClean="0"/>
              <a:t>‹#›</a:t>
            </a:fld>
            <a:endParaRPr lang="en-US"/>
          </a:p>
        </p:txBody>
      </p:sp>
    </p:spTree>
    <p:extLst>
      <p:ext uri="{BB962C8B-B14F-4D97-AF65-F5344CB8AC3E}">
        <p14:creationId xmlns:p14="http://schemas.microsoft.com/office/powerpoint/2010/main" val="259480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B9F132-68DE-46E5-B83E-558FD5D59E8E}" type="slidenum">
              <a:rPr lang="en-US" smtClean="0"/>
              <a:t>13</a:t>
            </a:fld>
            <a:endParaRPr lang="en-US"/>
          </a:p>
        </p:txBody>
      </p:sp>
    </p:spTree>
    <p:extLst>
      <p:ext uri="{BB962C8B-B14F-4D97-AF65-F5344CB8AC3E}">
        <p14:creationId xmlns:p14="http://schemas.microsoft.com/office/powerpoint/2010/main" val="190283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5A25700-E68F-493F-B55A-BB9BBCEA7B2C}" type="datetimeFigureOut">
              <a:rPr lang="en-US" smtClean="0"/>
              <a:t>5/30/2020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AA7A191-ED79-4DE1-A2DC-AF91DFEB4E1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A25700-E68F-493F-B55A-BB9BBCEA7B2C}"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A25700-E68F-493F-B55A-BB9BBCEA7B2C}"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A25700-E68F-493F-B55A-BB9BBCEA7B2C}"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A25700-E68F-493F-B55A-BB9BBCEA7B2C}" type="datetimeFigureOut">
              <a:rPr lang="en-US" smtClean="0"/>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AA7A191-ED79-4DE1-A2DC-AF91DFEB4E1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A25700-E68F-493F-B55A-BB9BBCEA7B2C}"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A25700-E68F-493F-B55A-BB9BBCEA7B2C}" type="datetimeFigureOut">
              <a:rPr lang="en-US" smtClean="0"/>
              <a:t>5/30/2020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A25700-E68F-493F-B55A-BB9BBCEA7B2C}" type="datetimeFigureOut">
              <a:rPr lang="en-US" smtClean="0"/>
              <a:t>5/30/2020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25700-E68F-493F-B55A-BB9BBCEA7B2C}" type="datetimeFigureOut">
              <a:rPr lang="en-US" smtClean="0"/>
              <a:t>5/30/2020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A25700-E68F-493F-B55A-BB9BBCEA7B2C}"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A25700-E68F-493F-B55A-BB9BBCEA7B2C}" type="datetimeFigureOut">
              <a:rPr lang="en-US" smtClean="0"/>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7A191-ED79-4DE1-A2DC-AF91DFEB4E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5A25700-E68F-493F-B55A-BB9BBCEA7B2C}" type="datetimeFigureOut">
              <a:rPr lang="en-US" smtClean="0"/>
              <a:t>5/30/2020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AA7A191-ED79-4DE1-A2DC-AF91DFEB4E1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Casting impressions on plaster of </a:t>
            </a:r>
            <a:r>
              <a:rPr lang="en-US" dirty="0"/>
              <a:t>P</a:t>
            </a:r>
            <a:r>
              <a:rPr lang="en-US" dirty="0" smtClean="0"/>
              <a:t>aris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5855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3008313" cy="1162050"/>
          </a:xfrm>
        </p:spPr>
        <p:txBody>
          <a:bodyPr>
            <a:noAutofit/>
          </a:bodyPr>
          <a:lstStyle/>
          <a:p>
            <a:r>
              <a:rPr lang="en-US" sz="3600" dirty="0" smtClean="0"/>
              <a:t>Leave plaster casting </a:t>
            </a:r>
            <a:endParaRPr lang="en-US" sz="3600" dirty="0"/>
          </a:p>
        </p:txBody>
      </p:sp>
      <p:sp>
        <p:nvSpPr>
          <p:cNvPr id="5" name="Text Placeholder 4"/>
          <p:cNvSpPr>
            <a:spLocks noGrp="1"/>
          </p:cNvSpPr>
          <p:nvPr>
            <p:ph type="body" idx="2"/>
          </p:nvPr>
        </p:nvSpPr>
        <p:spPr>
          <a:xfrm>
            <a:off x="457200" y="2514600"/>
            <a:ext cx="3008313" cy="3611563"/>
          </a:xfrm>
        </p:spPr>
        <p:txBody>
          <a:bodyPr/>
          <a:lstStyle/>
          <a:p>
            <a:r>
              <a:rPr lang="en-US" dirty="0" smtClean="0"/>
              <a:t> </a:t>
            </a:r>
            <a:r>
              <a:rPr lang="en-US" sz="2400" dirty="0"/>
              <a:t>B</a:t>
            </a:r>
            <a:r>
              <a:rPr lang="en-US" sz="2400" dirty="0" smtClean="0"/>
              <a:t>y pouring plaster directly on to the leave  .</a:t>
            </a:r>
          </a:p>
          <a:p>
            <a:endParaRPr lang="en-US" sz="2400"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0712" y="1599406"/>
            <a:ext cx="3400425" cy="3200400"/>
          </a:xfrm>
        </p:spPr>
      </p:pic>
    </p:spTree>
    <p:extLst>
      <p:ext uri="{BB962C8B-B14F-4D97-AF65-F5344CB8AC3E}">
        <p14:creationId xmlns:p14="http://schemas.microsoft.com/office/powerpoint/2010/main" val="352909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method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7737" y="1600200"/>
            <a:ext cx="4708525" cy="4708525"/>
          </a:xfrm>
        </p:spPr>
      </p:pic>
    </p:spTree>
    <p:extLst>
      <p:ext uri="{BB962C8B-B14F-4D97-AF65-F5344CB8AC3E}">
        <p14:creationId xmlns:p14="http://schemas.microsoft.com/office/powerpoint/2010/main" val="334729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432050" y="1676400"/>
            <a:ext cx="5111750" cy="3852863"/>
          </a:xfrm>
        </p:spPr>
      </p:pic>
    </p:spTree>
    <p:extLst>
      <p:ext uri="{BB962C8B-B14F-4D97-AF65-F5344CB8AC3E}">
        <p14:creationId xmlns:p14="http://schemas.microsoft.com/office/powerpoint/2010/main" val="102641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method </a:t>
            </a:r>
            <a:endParaRPr lang="en-US" dirty="0"/>
          </a:p>
        </p:txBody>
      </p:sp>
      <p:sp>
        <p:nvSpPr>
          <p:cNvPr id="3" name="Content Placeholder 2"/>
          <p:cNvSpPr>
            <a:spLocks noGrp="1"/>
          </p:cNvSpPr>
          <p:nvPr>
            <p:ph idx="1"/>
          </p:nvPr>
        </p:nvSpPr>
        <p:spPr/>
        <p:txBody>
          <a:bodyPr>
            <a:normAutofit/>
          </a:bodyPr>
          <a:lstStyle/>
          <a:p>
            <a:r>
              <a:rPr lang="en-US" dirty="0" smtClean="0"/>
              <a:t>First of all select materials whose impression is required. </a:t>
            </a:r>
          </a:p>
          <a:p>
            <a:r>
              <a:rPr lang="en-US" dirty="0" smtClean="0"/>
              <a:t>Carefully </a:t>
            </a:r>
            <a:r>
              <a:rPr lang="en-US" dirty="0"/>
              <a:t>p</a:t>
            </a:r>
            <a:r>
              <a:rPr lang="en-US" dirty="0" smtClean="0"/>
              <a:t>lace your desired objects at the precise place for impression. To </a:t>
            </a:r>
            <a:r>
              <a:rPr lang="en-US" dirty="0" err="1" smtClean="0"/>
              <a:t>avoide</a:t>
            </a:r>
            <a:r>
              <a:rPr lang="en-US" dirty="0" smtClean="0"/>
              <a:t> double impression.</a:t>
            </a:r>
          </a:p>
          <a:p>
            <a:r>
              <a:rPr lang="en-US" dirty="0" smtClean="0"/>
              <a:t>Now remove objects after pressing it hard to clay which is now serving as mold.</a:t>
            </a:r>
          </a:p>
          <a:p>
            <a:r>
              <a:rPr lang="en-US" dirty="0" smtClean="0"/>
              <a:t>Finally pour out your plaster to the imprisoned mold </a:t>
            </a:r>
          </a:p>
          <a:p>
            <a:endParaRPr lang="en-US" dirty="0"/>
          </a:p>
        </p:txBody>
      </p:sp>
    </p:spTree>
    <p:extLst>
      <p:ext uri="{BB962C8B-B14F-4D97-AF65-F5344CB8AC3E}">
        <p14:creationId xmlns:p14="http://schemas.microsoft.com/office/powerpoint/2010/main" val="402498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Pour </a:t>
            </a:r>
            <a:r>
              <a:rPr lang="en-US" dirty="0"/>
              <a:t>P</a:t>
            </a:r>
            <a:r>
              <a:rPr lang="en-US" dirty="0" smtClean="0"/>
              <a:t>laster of </a:t>
            </a:r>
            <a:r>
              <a:rPr lang="en-US" dirty="0"/>
              <a:t>P</a:t>
            </a:r>
            <a:r>
              <a:rPr lang="en-US" dirty="0" smtClean="0"/>
              <a:t>aris </a:t>
            </a:r>
            <a:endParaRPr lang="en-US" dirty="0"/>
          </a:p>
        </p:txBody>
      </p:sp>
      <p:sp>
        <p:nvSpPr>
          <p:cNvPr id="3" name="Content Placeholder 2"/>
          <p:cNvSpPr>
            <a:spLocks noGrp="1"/>
          </p:cNvSpPr>
          <p:nvPr>
            <p:ph idx="1"/>
          </p:nvPr>
        </p:nvSpPr>
        <p:spPr/>
        <p:txBody>
          <a:bodyPr/>
          <a:lstStyle/>
          <a:p>
            <a:r>
              <a:rPr lang="en-US" dirty="0"/>
              <a:t>Keep tapping the side of the bowl to ensure that air bubbles do not form before you start mixing the powder. Once the mixture is ready, let it rest for a moment or two before you pour it into the mold that you will be using. If you want to introduce a color element at this stage, you can add a few drops of acrylic color at this stage and mix it before casting in the shapes that you wish the plaster to take.</a:t>
            </a:r>
          </a:p>
        </p:txBody>
      </p:sp>
    </p:spTree>
    <p:extLst>
      <p:ext uri="{BB962C8B-B14F-4D97-AF65-F5344CB8AC3E}">
        <p14:creationId xmlns:p14="http://schemas.microsoft.com/office/powerpoint/2010/main" val="280588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950" y="1939925"/>
            <a:ext cx="5372100" cy="4029075"/>
          </a:xfrm>
        </p:spPr>
      </p:pic>
    </p:spTree>
    <p:extLst>
      <p:ext uri="{BB962C8B-B14F-4D97-AF65-F5344CB8AC3E}">
        <p14:creationId xmlns:p14="http://schemas.microsoft.com/office/powerpoint/2010/main" val="237654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533400"/>
            <a:ext cx="3848100" cy="383179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910914"/>
            <a:ext cx="2857500" cy="2857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838200"/>
            <a:ext cx="3219450" cy="4638191"/>
          </a:xfrm>
          <a:prstGeom prst="rect">
            <a:avLst/>
          </a:prstGeom>
        </p:spPr>
      </p:pic>
    </p:spTree>
    <p:extLst>
      <p:ext uri="{BB962C8B-B14F-4D97-AF65-F5344CB8AC3E}">
        <p14:creationId xmlns:p14="http://schemas.microsoft.com/office/powerpoint/2010/main" val="167284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2550" y="1710531"/>
            <a:ext cx="2247900" cy="4305300"/>
          </a:xfrm>
        </p:spPr>
      </p:pic>
      <p:sp>
        <p:nvSpPr>
          <p:cNvPr id="4" name="Content Placeholder 3"/>
          <p:cNvSpPr>
            <a:spLocks noGrp="1"/>
          </p:cNvSpPr>
          <p:nvPr>
            <p:ph sz="half" idx="2"/>
          </p:nvPr>
        </p:nvSpPr>
        <p:spPr/>
        <p:txBody>
          <a:bodyPr/>
          <a:lstStyle/>
          <a:p>
            <a:r>
              <a:rPr lang="en-US" dirty="0" smtClean="0"/>
              <a:t>This idea can be done on clay as well </a:t>
            </a:r>
            <a:endParaRPr lang="en-US" dirty="0"/>
          </a:p>
        </p:txBody>
      </p:sp>
    </p:spTree>
    <p:extLst>
      <p:ext uri="{BB962C8B-B14F-4D97-AF65-F5344CB8AC3E}">
        <p14:creationId xmlns:p14="http://schemas.microsoft.com/office/powerpoint/2010/main" val="186390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58366"/>
            <a:ext cx="3266303" cy="43458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3661719" cy="3335888"/>
          </a:xfrm>
          <a:prstGeom prst="rect">
            <a:avLst/>
          </a:prstGeom>
        </p:spPr>
      </p:pic>
      <p:sp>
        <p:nvSpPr>
          <p:cNvPr id="7" name="Title 6"/>
          <p:cNvSpPr>
            <a:spLocks noGrp="1"/>
          </p:cNvSpPr>
          <p:nvPr>
            <p:ph type="title"/>
          </p:nvPr>
        </p:nvSpPr>
        <p:spPr/>
        <p:txBody>
          <a:bodyPr/>
          <a:lstStyle/>
          <a:p>
            <a:r>
              <a:rPr lang="en-US" dirty="0" smtClean="0"/>
              <a:t>Ideas for various products </a:t>
            </a:r>
            <a:endParaRPr lang="en-US"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17737" y="1600200"/>
            <a:ext cx="4708525" cy="4708525"/>
          </a:xfrm>
        </p:spPr>
      </p:pic>
    </p:spTree>
    <p:extLst>
      <p:ext uri="{BB962C8B-B14F-4D97-AF65-F5344CB8AC3E}">
        <p14:creationId xmlns:p14="http://schemas.microsoft.com/office/powerpoint/2010/main" val="108878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things to note </a:t>
            </a:r>
            <a:endParaRPr lang="en-US" dirty="0"/>
          </a:p>
        </p:txBody>
      </p:sp>
      <p:sp>
        <p:nvSpPr>
          <p:cNvPr id="3" name="Content Placeholder 2"/>
          <p:cNvSpPr>
            <a:spLocks noGrp="1"/>
          </p:cNvSpPr>
          <p:nvPr>
            <p:ph idx="1"/>
          </p:nvPr>
        </p:nvSpPr>
        <p:spPr/>
        <p:txBody>
          <a:bodyPr>
            <a:normAutofit fontScale="92500"/>
          </a:bodyPr>
          <a:lstStyle/>
          <a:p>
            <a:r>
              <a:rPr lang="en-US" dirty="0" smtClean="0"/>
              <a:t> Cover your nose and protect your face by wearing a face mask before proceeding to use it ,This is because plaster of Paris is a very fine powder and tends to fly.</a:t>
            </a:r>
          </a:p>
          <a:p>
            <a:r>
              <a:rPr lang="en-US" dirty="0" smtClean="0"/>
              <a:t>Make sure that you break the lumps in the plaster of Paris powder with a spoon before you mix it with water so that you can mix it easily. The best way to do this is by adding the powder to the water rather than the other way around. Keep stirring with one hand even as you add the powder with the other hand bit by bit</a:t>
            </a:r>
            <a:endParaRPr lang="en-US" dirty="0"/>
          </a:p>
        </p:txBody>
      </p:sp>
    </p:spTree>
    <p:extLst>
      <p:ext uri="{BB962C8B-B14F-4D97-AF65-F5344CB8AC3E}">
        <p14:creationId xmlns:p14="http://schemas.microsoft.com/office/powerpoint/2010/main" val="36929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typed of Plaster </a:t>
            </a:r>
            <a:r>
              <a:rPr lang="en-US" dirty="0" smtClean="0"/>
              <a:t>casting</a:t>
            </a:r>
            <a:endParaRPr lang="en-US" dirty="0"/>
          </a:p>
        </p:txBody>
      </p:sp>
      <p:sp>
        <p:nvSpPr>
          <p:cNvPr id="3" name="Content Placeholder 2"/>
          <p:cNvSpPr>
            <a:spLocks noGrp="1"/>
          </p:cNvSpPr>
          <p:nvPr>
            <p:ph idx="1"/>
          </p:nvPr>
        </p:nvSpPr>
        <p:spPr/>
        <p:txBody>
          <a:bodyPr/>
          <a:lstStyle/>
          <a:p>
            <a:r>
              <a:rPr lang="en-US" dirty="0" smtClean="0"/>
              <a:t>Plaster of Paris Casting</a:t>
            </a:r>
          </a:p>
          <a:p>
            <a:r>
              <a:rPr lang="en-US" dirty="0" smtClean="0"/>
              <a:t>Slip-Cast Forms</a:t>
            </a:r>
          </a:p>
          <a:p>
            <a:r>
              <a:rPr lang="en-US" dirty="0" smtClean="0"/>
              <a:t> Gipson bandage technique </a:t>
            </a:r>
          </a:p>
          <a:p>
            <a:r>
              <a:rPr lang="en-US" dirty="0" smtClean="0"/>
              <a:t>Leave plaster casting by direct method </a:t>
            </a:r>
          </a:p>
          <a:p>
            <a:endParaRPr lang="en-US" dirty="0"/>
          </a:p>
        </p:txBody>
      </p:sp>
    </p:spTree>
    <p:extLst>
      <p:ext uri="{BB962C8B-B14F-4D97-AF65-F5344CB8AC3E}">
        <p14:creationId xmlns:p14="http://schemas.microsoft.com/office/powerpoint/2010/main" val="349270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Plaster of Paris Casting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1034" y="1896884"/>
            <a:ext cx="7321931" cy="411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63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Slip-Cast Forms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7800"/>
            <a:ext cx="3509962" cy="34943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1775941"/>
            <a:ext cx="5080000" cy="5080000"/>
          </a:xfrm>
          <a:prstGeom prst="rect">
            <a:avLst/>
          </a:prstGeom>
        </p:spPr>
      </p:pic>
    </p:spTree>
    <p:extLst>
      <p:ext uri="{BB962C8B-B14F-4D97-AF65-F5344CB8AC3E}">
        <p14:creationId xmlns:p14="http://schemas.microsoft.com/office/powerpoint/2010/main" val="358398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a days a lot of preference is given to  plaster casting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kind of crafts that you will want to do will depend on your preference, but to start with we suggest that you use containers that are dispensable to start with. Like for instance, you can dip a blown balloon in plaster of Paris and let it dry before you burst the balloon to retrieve the container that you have created using this method. If you want to create hands, you can use rubber gloves that can be cut and thrown away to do this once the plaster of Paris that you filled in has dried out. Now take a look at the images we have given and get started on the kind of craft work you want to do.</a:t>
            </a:r>
            <a:endParaRPr lang="en-US" dirty="0"/>
          </a:p>
        </p:txBody>
      </p:sp>
    </p:spTree>
    <p:extLst>
      <p:ext uri="{BB962C8B-B14F-4D97-AF65-F5344CB8AC3E}">
        <p14:creationId xmlns:p14="http://schemas.microsoft.com/office/powerpoint/2010/main" val="416714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Gipson bandage technique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301875"/>
            <a:ext cx="4114800" cy="33051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1081"/>
            <a:ext cx="3797300" cy="3276600"/>
          </a:xfrm>
          <a:prstGeom prst="rect">
            <a:avLst/>
          </a:prstGeom>
        </p:spPr>
      </p:pic>
    </p:spTree>
    <p:extLst>
      <p:ext uri="{BB962C8B-B14F-4D97-AF65-F5344CB8AC3E}">
        <p14:creationId xmlns:p14="http://schemas.microsoft.com/office/powerpoint/2010/main" val="38157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606" y="1600200"/>
            <a:ext cx="7062787" cy="4708525"/>
          </a:xfrm>
        </p:spPr>
      </p:pic>
    </p:spTree>
    <p:extLst>
      <p:ext uri="{BB962C8B-B14F-4D97-AF65-F5344CB8AC3E}">
        <p14:creationId xmlns:p14="http://schemas.microsoft.com/office/powerpoint/2010/main" val="292823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method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0606" y="1600200"/>
            <a:ext cx="7062787" cy="4708525"/>
          </a:xfrm>
        </p:spPr>
      </p:pic>
    </p:spTree>
    <p:extLst>
      <p:ext uri="{BB962C8B-B14F-4D97-AF65-F5344CB8AC3E}">
        <p14:creationId xmlns:p14="http://schemas.microsoft.com/office/powerpoint/2010/main" val="1347452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TotalTime>
  <Words>463</Words>
  <Application>Microsoft Office PowerPoint</Application>
  <PresentationFormat>On-screen Show (4:3)</PresentationFormat>
  <Paragraphs>28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Casting impressions on plaster of Paris</vt:lpstr>
      <vt:lpstr>Important things to note </vt:lpstr>
      <vt:lpstr>Different typed of Plaster casting</vt:lpstr>
      <vt:lpstr>Plaster of Paris Casting </vt:lpstr>
      <vt:lpstr>Slip-Cast Forms</vt:lpstr>
      <vt:lpstr>Now a days a lot of preference is given to  plaster casting </vt:lpstr>
      <vt:lpstr>Gipson bandage technique </vt:lpstr>
      <vt:lpstr>PowerPoint Presentation</vt:lpstr>
      <vt:lpstr>Direct method  </vt:lpstr>
      <vt:lpstr>Leave plaster casting </vt:lpstr>
      <vt:lpstr>Indirect method </vt:lpstr>
      <vt:lpstr>PowerPoint Presentation</vt:lpstr>
      <vt:lpstr>Indirect method </vt:lpstr>
      <vt:lpstr>How to  Pour Plaster of Paris </vt:lpstr>
      <vt:lpstr>PowerPoint Presentation</vt:lpstr>
      <vt:lpstr>PowerPoint Presentation</vt:lpstr>
      <vt:lpstr>PowerPoint Presentation</vt:lpstr>
      <vt:lpstr>Ideas for various products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Casting impressions on plaster of paris</dc:title>
  <dc:creator>Rehana Salman</dc:creator>
  <cp:lastModifiedBy>Rehana Salman</cp:lastModifiedBy>
  <cp:revision>9</cp:revision>
  <dcterms:created xsi:type="dcterms:W3CDTF">2020-05-30T15:56:57Z</dcterms:created>
  <dcterms:modified xsi:type="dcterms:W3CDTF">2020-05-30T17:44:53Z</dcterms:modified>
</cp:coreProperties>
</file>